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0" r:id="rId1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69852E-50DD-4A8D-B817-A9017A64C957}" v="1" dt="2021-02-14T20:40:09.2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360" y="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AFA-0012-4E71-A935-185856C1569F}" type="datetimeFigureOut">
              <a:rPr lang="de-AT" smtClean="0"/>
              <a:pPr/>
              <a:t>14.02.2021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B7BD-2D72-43B0-8CBE-0DAB7A99D9B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AFA-0012-4E71-A935-185856C1569F}" type="datetimeFigureOut">
              <a:rPr lang="de-AT" smtClean="0"/>
              <a:pPr/>
              <a:t>14.02.2021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B7BD-2D72-43B0-8CBE-0DAB7A99D9B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AFA-0012-4E71-A935-185856C1569F}" type="datetimeFigureOut">
              <a:rPr lang="de-AT" smtClean="0"/>
              <a:pPr/>
              <a:t>14.02.2021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B7BD-2D72-43B0-8CBE-0DAB7A99D9B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AFA-0012-4E71-A935-185856C1569F}" type="datetimeFigureOut">
              <a:rPr lang="de-AT" smtClean="0"/>
              <a:pPr/>
              <a:t>14.02.2021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B7BD-2D72-43B0-8CBE-0DAB7A99D9B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AFA-0012-4E71-A935-185856C1569F}" type="datetimeFigureOut">
              <a:rPr lang="de-AT" smtClean="0"/>
              <a:pPr/>
              <a:t>14.02.2021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B7BD-2D72-43B0-8CBE-0DAB7A99D9B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AFA-0012-4E71-A935-185856C1569F}" type="datetimeFigureOut">
              <a:rPr lang="de-AT" smtClean="0"/>
              <a:pPr/>
              <a:t>14.02.2021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B7BD-2D72-43B0-8CBE-0DAB7A99D9B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AFA-0012-4E71-A935-185856C1569F}" type="datetimeFigureOut">
              <a:rPr lang="de-AT" smtClean="0"/>
              <a:pPr/>
              <a:t>14.02.2021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B7BD-2D72-43B0-8CBE-0DAB7A99D9B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AFA-0012-4E71-A935-185856C1569F}" type="datetimeFigureOut">
              <a:rPr lang="de-AT" smtClean="0"/>
              <a:pPr/>
              <a:t>14.02.2021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B7BD-2D72-43B0-8CBE-0DAB7A99D9B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AFA-0012-4E71-A935-185856C1569F}" type="datetimeFigureOut">
              <a:rPr lang="de-AT" smtClean="0"/>
              <a:pPr/>
              <a:t>14.02.2021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B7BD-2D72-43B0-8CBE-0DAB7A99D9B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AFA-0012-4E71-A935-185856C1569F}" type="datetimeFigureOut">
              <a:rPr lang="de-AT" smtClean="0"/>
              <a:pPr/>
              <a:t>14.02.2021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B7BD-2D72-43B0-8CBE-0DAB7A99D9B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AFA-0012-4E71-A935-185856C1569F}" type="datetimeFigureOut">
              <a:rPr lang="de-AT" smtClean="0"/>
              <a:pPr/>
              <a:t>14.02.2021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B7BD-2D72-43B0-8CBE-0DAB7A99D9B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AAAFA-0012-4E71-A935-185856C1569F}" type="datetimeFigureOut">
              <a:rPr lang="de-AT" smtClean="0"/>
              <a:pPr/>
              <a:t>14.02.2021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2B7BD-2D72-43B0-8CBE-0DAB7A99D9B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Herz 3"/>
          <p:cNvSpPr/>
          <p:nvPr/>
        </p:nvSpPr>
        <p:spPr>
          <a:xfrm>
            <a:off x="1691680" y="1196752"/>
            <a:ext cx="5832648" cy="5256584"/>
          </a:xfrm>
          <a:prstGeom prst="heart">
            <a:avLst/>
          </a:prstGeom>
          <a:gradFill flip="none" rotWithShape="1">
            <a:gsLst>
              <a:gs pos="0">
                <a:srgbClr val="FF6699">
                  <a:shade val="30000"/>
                  <a:satMod val="115000"/>
                  <a:alpha val="26000"/>
                </a:srgbClr>
              </a:gs>
              <a:gs pos="50000">
                <a:srgbClr val="FF6699">
                  <a:shade val="67500"/>
                  <a:satMod val="115000"/>
                </a:srgbClr>
              </a:gs>
              <a:gs pos="100000">
                <a:srgbClr val="FF669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 5"/>
          <p:cNvSpPr/>
          <p:nvPr/>
        </p:nvSpPr>
        <p:spPr>
          <a:xfrm>
            <a:off x="539552" y="1294016"/>
            <a:ext cx="8064896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AT" sz="7700" b="1" i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</a:rPr>
              <a:t>Alles Gute zum Geburtstag, liebes Schwester -</a:t>
            </a:r>
            <a:endParaRPr lang="de-AT" sz="7700" b="1" i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Herz 3"/>
          <p:cNvSpPr/>
          <p:nvPr/>
        </p:nvSpPr>
        <p:spPr>
          <a:xfrm>
            <a:off x="1691680" y="1196752"/>
            <a:ext cx="5832648" cy="5256584"/>
          </a:xfrm>
          <a:prstGeom prst="heart">
            <a:avLst/>
          </a:prstGeom>
          <a:gradFill flip="none" rotWithShape="1">
            <a:gsLst>
              <a:gs pos="0">
                <a:srgbClr val="FF6699">
                  <a:shade val="30000"/>
                  <a:satMod val="115000"/>
                  <a:alpha val="26000"/>
                </a:srgbClr>
              </a:gs>
              <a:gs pos="50000">
                <a:srgbClr val="FF6699">
                  <a:shade val="67500"/>
                  <a:satMod val="115000"/>
                </a:srgbClr>
              </a:gs>
              <a:gs pos="100000">
                <a:srgbClr val="FF669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 5"/>
          <p:cNvSpPr/>
          <p:nvPr/>
        </p:nvSpPr>
        <p:spPr>
          <a:xfrm>
            <a:off x="539552" y="332656"/>
            <a:ext cx="806489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AT" sz="7700" b="1" i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</a:rPr>
              <a:t>Also, liebes Schwesterherz:</a:t>
            </a:r>
            <a:endParaRPr lang="de-AT" sz="7700" b="1" i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itchFamily="66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39552" y="2852936"/>
            <a:ext cx="806489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AT" sz="7700" b="1" i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</a:rPr>
              <a:t>Komm mit mir </a:t>
            </a:r>
            <a:endParaRPr lang="de-AT" sz="7700" b="1" i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itchFamily="66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39552" y="3879919"/>
            <a:ext cx="806489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AT" sz="7700" b="1" i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</a:rPr>
              <a:t>an einen schönen Ort:</a:t>
            </a:r>
            <a:endParaRPr lang="de-AT" sz="7700" b="1" i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itchFamily="66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26" name="Picture 2" descr="C:\Users\Lidl\Documents\Finca\2012-13_Moni_Bilder\Monica Bilder_Finca_2012\DSC00061.JPG"/>
          <p:cNvPicPr>
            <a:picLocks noChangeAspect="1" noChangeArrowheads="1"/>
          </p:cNvPicPr>
          <p:nvPr/>
        </p:nvPicPr>
        <p:blipFill>
          <a:blip r:embed="rId2" cstate="print"/>
          <a:srcRect l="-5999" t="18500" r="-7399" b="5901"/>
          <a:stretch>
            <a:fillRect/>
          </a:stretch>
        </p:blipFill>
        <p:spPr bwMode="auto">
          <a:xfrm>
            <a:off x="1691680" y="1268760"/>
            <a:ext cx="5832648" cy="5184576"/>
          </a:xfrm>
          <a:prstGeom prst="heart">
            <a:avLst/>
          </a:prstGeom>
          <a:noFill/>
        </p:spPr>
      </p:pic>
      <p:sp>
        <p:nvSpPr>
          <p:cNvPr id="5" name="Herz 4"/>
          <p:cNvSpPr/>
          <p:nvPr/>
        </p:nvSpPr>
        <p:spPr>
          <a:xfrm>
            <a:off x="1691680" y="1196752"/>
            <a:ext cx="5832648" cy="5256584"/>
          </a:xfrm>
          <a:prstGeom prst="heart">
            <a:avLst/>
          </a:prstGeom>
          <a:gradFill flip="none" rotWithShape="1">
            <a:gsLst>
              <a:gs pos="0">
                <a:srgbClr val="FF6699">
                  <a:shade val="30000"/>
                  <a:satMod val="115000"/>
                  <a:alpha val="26000"/>
                </a:srgbClr>
              </a:gs>
              <a:gs pos="50000">
                <a:srgbClr val="FF6699">
                  <a:shade val="67500"/>
                  <a:satMod val="115000"/>
                </a:srgbClr>
              </a:gs>
              <a:gs pos="100000">
                <a:srgbClr val="FF6699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Herz 6"/>
          <p:cNvSpPr/>
          <p:nvPr/>
        </p:nvSpPr>
        <p:spPr>
          <a:xfrm>
            <a:off x="1691680" y="1196752"/>
            <a:ext cx="5832648" cy="5256584"/>
          </a:xfrm>
          <a:prstGeom prst="hear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/>
          <p:cNvSpPr/>
          <p:nvPr/>
        </p:nvSpPr>
        <p:spPr>
          <a:xfrm>
            <a:off x="2915816" y="980728"/>
            <a:ext cx="3240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1500" b="1" i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 diesem Ort im Süden lässt es sich gut leben!</a:t>
            </a:r>
          </a:p>
          <a:p>
            <a:pPr algn="ctr">
              <a:spcBef>
                <a:spcPct val="0"/>
              </a:spcBef>
            </a:pPr>
            <a:r>
              <a:rPr lang="de-DE" sz="1500" b="1" i="1" u="sng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Hast du Lust auf einen kleinen Spaziergang?</a:t>
            </a:r>
            <a:endParaRPr lang="de-DE" sz="1500" b="1" i="1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26" name="Picture 2" descr="C:\Users\Lidl\Documents\Finca\2012-13_Moni_Bilder\Monica Bilder_Finca_2012\DSC00061.JPG"/>
          <p:cNvPicPr>
            <a:picLocks noChangeAspect="1" noChangeArrowheads="1"/>
          </p:cNvPicPr>
          <p:nvPr/>
        </p:nvPicPr>
        <p:blipFill>
          <a:blip r:embed="rId2" cstate="print"/>
          <a:srcRect l="-5999" t="18500" r="-7399" b="5901"/>
          <a:stretch>
            <a:fillRect/>
          </a:stretch>
        </p:blipFill>
        <p:spPr bwMode="auto">
          <a:xfrm>
            <a:off x="1691680" y="1268760"/>
            <a:ext cx="5832648" cy="5184576"/>
          </a:xfrm>
          <a:prstGeom prst="heart">
            <a:avLst/>
          </a:prstGeom>
          <a:noFill/>
        </p:spPr>
      </p:pic>
      <p:sp>
        <p:nvSpPr>
          <p:cNvPr id="7" name="Herz 6"/>
          <p:cNvSpPr/>
          <p:nvPr/>
        </p:nvSpPr>
        <p:spPr>
          <a:xfrm>
            <a:off x="1691680" y="1196752"/>
            <a:ext cx="5832648" cy="5256584"/>
          </a:xfrm>
          <a:prstGeom prst="hear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/>
          <p:cNvSpPr/>
          <p:nvPr/>
        </p:nvSpPr>
        <p:spPr>
          <a:xfrm>
            <a:off x="-36512" y="-27384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50" name="Picture 2" descr="C:\Users\Lidl\Documents\Finca\2012-13_Moni_Bilder\Monica Bilder_Finca_2012\DSC00053.JPG"/>
          <p:cNvPicPr>
            <a:picLocks noChangeAspect="1" noChangeArrowheads="1"/>
          </p:cNvPicPr>
          <p:nvPr/>
        </p:nvPicPr>
        <p:blipFill>
          <a:blip r:embed="rId3" cstate="print"/>
          <a:srcRect b="19550"/>
          <a:stretch>
            <a:fillRect/>
          </a:stretch>
        </p:blipFill>
        <p:spPr bwMode="auto">
          <a:xfrm>
            <a:off x="2190938" y="0"/>
            <a:ext cx="4757326" cy="6804000"/>
          </a:xfrm>
          <a:prstGeom prst="rect">
            <a:avLst/>
          </a:prstGeom>
          <a:noFill/>
        </p:spPr>
      </p:pic>
      <p:sp>
        <p:nvSpPr>
          <p:cNvPr id="10" name="Ovale Legende 9"/>
          <p:cNvSpPr/>
          <p:nvPr/>
        </p:nvSpPr>
        <p:spPr>
          <a:xfrm flipH="1">
            <a:off x="755576" y="1196752"/>
            <a:ext cx="2880320" cy="2016224"/>
          </a:xfrm>
          <a:prstGeom prst="wedgeEllipseCallout">
            <a:avLst/>
          </a:prstGeom>
          <a:gradFill flip="none" rotWithShape="1">
            <a:gsLst>
              <a:gs pos="37000">
                <a:schemeClr val="accent1">
                  <a:shade val="30000"/>
                  <a:satMod val="115000"/>
                  <a:alpha val="38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3" name="Picture 2" descr="C:\Users\Lidl\Documents\Finca\2012-13_Moni_Bilder\Monica Bilder_Finca_2012\DSC00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-27384"/>
            <a:ext cx="9144000" cy="6858000"/>
          </a:xfrm>
          <a:prstGeom prst="rect">
            <a:avLst/>
          </a:prstGeom>
          <a:noFill/>
        </p:spPr>
      </p:pic>
      <p:sp>
        <p:nvSpPr>
          <p:cNvPr id="11" name="Rechteck 10"/>
          <p:cNvSpPr/>
          <p:nvPr/>
        </p:nvSpPr>
        <p:spPr>
          <a:xfrm>
            <a:off x="827584" y="1539949"/>
            <a:ext cx="2808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2800" b="1" i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Ich pflück‘ dir einen Blumenstrauß …</a:t>
            </a:r>
            <a:endParaRPr lang="de-DE" sz="2800" b="1" i="1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2" name="Picture 2" descr="C:\Users\Lidl\Documents\Finca\2012-13_Moni_Bilder\Monica Bilder_Finca_2012\DSC00053.JPG"/>
          <p:cNvPicPr>
            <a:picLocks noChangeAspect="1" noChangeArrowheads="1"/>
          </p:cNvPicPr>
          <p:nvPr/>
        </p:nvPicPr>
        <p:blipFill>
          <a:blip r:embed="rId3" cstate="print"/>
          <a:srcRect t="38841" r="65086" b="21142"/>
          <a:stretch>
            <a:fillRect/>
          </a:stretch>
        </p:blipFill>
        <p:spPr bwMode="auto">
          <a:xfrm>
            <a:off x="2190938" y="3284984"/>
            <a:ext cx="1660982" cy="338437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Herz 6"/>
          <p:cNvSpPr/>
          <p:nvPr/>
        </p:nvSpPr>
        <p:spPr>
          <a:xfrm>
            <a:off x="1691680" y="1196752"/>
            <a:ext cx="5832648" cy="5256584"/>
          </a:xfrm>
          <a:prstGeom prst="hear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122" name="Picture 2" descr="C:\Users\Lidl\Documents\Finca\2012-13_Moni_Bilder\Monica Bilder_Finca_2012\DSC0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040000" cy="8280000"/>
          </a:xfrm>
          <a:prstGeom prst="rect">
            <a:avLst/>
          </a:prstGeom>
          <a:noFill/>
        </p:spPr>
      </p:pic>
      <p:sp>
        <p:nvSpPr>
          <p:cNvPr id="11" name="Rechteck 10"/>
          <p:cNvSpPr/>
          <p:nvPr/>
        </p:nvSpPr>
        <p:spPr>
          <a:xfrm>
            <a:off x="827584" y="1539949"/>
            <a:ext cx="2808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2800" b="1" i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Ich pflück‘ dir einen Blumenstrauß …</a:t>
            </a:r>
            <a:endParaRPr lang="de-DE" sz="2800" b="1" i="1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Herz 6"/>
          <p:cNvSpPr/>
          <p:nvPr/>
        </p:nvSpPr>
        <p:spPr>
          <a:xfrm>
            <a:off x="1691680" y="1196752"/>
            <a:ext cx="5832648" cy="5256584"/>
          </a:xfrm>
          <a:prstGeom prst="hear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146" name="Picture 2" descr="C:\Users\Lidl\Documents\Finca\2012-13_Moni_Bilder\Monica Bilder_Finca_2012\DSC00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040000" cy="8280000"/>
          </a:xfrm>
          <a:prstGeom prst="rect">
            <a:avLst/>
          </a:prstGeom>
          <a:noFill/>
        </p:spPr>
      </p:pic>
      <p:sp>
        <p:nvSpPr>
          <p:cNvPr id="11" name="Rechteck 10"/>
          <p:cNvSpPr/>
          <p:nvPr/>
        </p:nvSpPr>
        <p:spPr>
          <a:xfrm>
            <a:off x="827584" y="1539949"/>
            <a:ext cx="2808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2800" b="1" i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Ich pflück‘ dir einen Blumenstrauß …</a:t>
            </a:r>
            <a:endParaRPr lang="de-DE" sz="2800" b="1" i="1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27584" y="1556792"/>
            <a:ext cx="2808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Ich pflück‘ dir einen Blumenstrauß …</a:t>
            </a:r>
            <a:endParaRPr lang="de-DE" sz="2800" b="1" i="1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Herz 6"/>
          <p:cNvSpPr/>
          <p:nvPr/>
        </p:nvSpPr>
        <p:spPr>
          <a:xfrm>
            <a:off x="1691680" y="1196752"/>
            <a:ext cx="5832648" cy="5256584"/>
          </a:xfrm>
          <a:prstGeom prst="hear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171" name="Picture 3" descr="C:\Users\Lidl\Documents\Finca\2012-13_Moni_Bilder\Monica Bilder_Finca_2012\DSC00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hteck 10"/>
          <p:cNvSpPr/>
          <p:nvPr/>
        </p:nvSpPr>
        <p:spPr>
          <a:xfrm>
            <a:off x="827584" y="1539949"/>
            <a:ext cx="2808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2800" b="1" i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Ich pflück‘ dir einen Blumenstrauß …</a:t>
            </a:r>
            <a:endParaRPr lang="de-DE" sz="2800" b="1" i="1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27584" y="1556792"/>
            <a:ext cx="2808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Ich pflück‘ dir einen Blumenstrauß …</a:t>
            </a:r>
            <a:endParaRPr lang="de-DE" sz="2800" b="1" i="1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Herz 6"/>
          <p:cNvSpPr/>
          <p:nvPr/>
        </p:nvSpPr>
        <p:spPr>
          <a:xfrm>
            <a:off x="1691680" y="1196752"/>
            <a:ext cx="5832648" cy="5256584"/>
          </a:xfrm>
          <a:prstGeom prst="hear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194" name="Picture 2" descr="C:\Users\Lidl\Documents\Finca\2012-13_Moni_Bilder\Monica Bilder_Finca_2012\DSC00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17032" y="-27384"/>
            <a:ext cx="15360000" cy="11520000"/>
          </a:xfrm>
          <a:prstGeom prst="rect">
            <a:avLst/>
          </a:prstGeom>
          <a:noFill/>
        </p:spPr>
      </p:pic>
      <p:sp>
        <p:nvSpPr>
          <p:cNvPr id="9" name="Herz 8"/>
          <p:cNvSpPr/>
          <p:nvPr/>
        </p:nvSpPr>
        <p:spPr>
          <a:xfrm>
            <a:off x="734240" y="908720"/>
            <a:ext cx="2808000" cy="2797200"/>
          </a:xfrm>
          <a:prstGeom prst="heart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/>
          <p:cNvSpPr/>
          <p:nvPr/>
        </p:nvSpPr>
        <p:spPr>
          <a:xfrm>
            <a:off x="827584" y="1539949"/>
            <a:ext cx="2808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2800" b="1" i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Ich pflück‘ dir einen Blumenstrauß …</a:t>
            </a:r>
            <a:endParaRPr lang="de-DE" sz="2800" b="1" i="1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27584" y="1556792"/>
            <a:ext cx="2808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Ich pflück‘ dir einen Blumenstrauß …</a:t>
            </a:r>
            <a:endParaRPr lang="de-DE" sz="2800" b="1" i="1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26" name="Picture 2" descr="C:\Users\Lidl\Documents\Finca\2012-13_Moni_Bilder\Monica Bilder_Finca_2012\DSC00061.JPG"/>
          <p:cNvPicPr>
            <a:picLocks noChangeAspect="1" noChangeArrowheads="1"/>
          </p:cNvPicPr>
          <p:nvPr/>
        </p:nvPicPr>
        <p:blipFill>
          <a:blip r:embed="rId2" cstate="print"/>
          <a:srcRect l="-5999" t="18500" r="-7399" b="5901"/>
          <a:stretch>
            <a:fillRect/>
          </a:stretch>
        </p:blipFill>
        <p:spPr bwMode="auto">
          <a:xfrm>
            <a:off x="1691680" y="1268760"/>
            <a:ext cx="5832648" cy="5184576"/>
          </a:xfrm>
          <a:prstGeom prst="heart">
            <a:avLst/>
          </a:prstGeom>
          <a:noFill/>
        </p:spPr>
      </p:pic>
      <p:sp>
        <p:nvSpPr>
          <p:cNvPr id="7" name="Herz 6"/>
          <p:cNvSpPr/>
          <p:nvPr/>
        </p:nvSpPr>
        <p:spPr>
          <a:xfrm>
            <a:off x="1691680" y="1196752"/>
            <a:ext cx="5832648" cy="5256584"/>
          </a:xfrm>
          <a:prstGeom prst="hear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099" name="Picture 3" descr="C:\Users\Lidl\Documents\Finca\2012-13_Moni_Bilder\Monica Bilder_Finca_2012\DSC0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Lidl\Documents\ZZZ_Dateien zuletzt\Gabi 60er\IMG_7054.JPG"/>
          <p:cNvPicPr>
            <a:picLocks noChangeAspect="1" noChangeArrowheads="1"/>
          </p:cNvPicPr>
          <p:nvPr/>
        </p:nvPicPr>
        <p:blipFill>
          <a:blip r:embed="rId4" cstate="print"/>
          <a:srcRect l="27593" t="26486" r="28141" b="27087"/>
          <a:stretch>
            <a:fillRect/>
          </a:stretch>
        </p:blipFill>
        <p:spPr bwMode="auto">
          <a:xfrm>
            <a:off x="3995936" y="0"/>
            <a:ext cx="5148760" cy="7200000"/>
          </a:xfrm>
          <a:prstGeom prst="rect">
            <a:avLst/>
          </a:prstGeom>
          <a:noFill/>
        </p:spPr>
      </p:pic>
      <p:sp>
        <p:nvSpPr>
          <p:cNvPr id="16" name="Herz 15"/>
          <p:cNvSpPr/>
          <p:nvPr/>
        </p:nvSpPr>
        <p:spPr>
          <a:xfrm>
            <a:off x="1844080" y="836712"/>
            <a:ext cx="5832648" cy="5256584"/>
          </a:xfrm>
          <a:prstGeom prst="hear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7" name="Picture 3" descr="C:\Users\Lidl\Documents\Finca\2012-13_Moni_Bilder\Monica Bilder_Finca_2012\DSC00057.JPG"/>
          <p:cNvPicPr>
            <a:picLocks noChangeAspect="1" noChangeArrowheads="1"/>
          </p:cNvPicPr>
          <p:nvPr/>
        </p:nvPicPr>
        <p:blipFill>
          <a:blip r:embed="rId3" cstate="print"/>
          <a:srcRect l="54725" r="18500"/>
          <a:stretch>
            <a:fillRect/>
          </a:stretch>
        </p:blipFill>
        <p:spPr bwMode="auto">
          <a:xfrm flipH="1">
            <a:off x="1691680" y="0"/>
            <a:ext cx="2448272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100" name="Picture 4" descr="C:\Users\Lidl\Documents\Finca\2012-13_Moni_Bilder\Monica Bilder_Finca_2012\DSC00063.JPG"/>
          <p:cNvPicPr>
            <a:picLocks noChangeAspect="1" noChangeArrowheads="1"/>
          </p:cNvPicPr>
          <p:nvPr/>
        </p:nvPicPr>
        <p:blipFill>
          <a:blip r:embed="rId5" cstate="print"/>
          <a:srcRect t="5595" r="18172"/>
          <a:stretch>
            <a:fillRect/>
          </a:stretch>
        </p:blipFill>
        <p:spPr bwMode="auto">
          <a:xfrm>
            <a:off x="-1116632" y="2420888"/>
            <a:ext cx="5616624" cy="4859968"/>
          </a:xfrm>
          <a:prstGeom prst="ellipse">
            <a:avLst/>
          </a:prstGeom>
          <a:noFill/>
          <a:effectLst>
            <a:softEdge rad="317500"/>
          </a:effectLst>
        </p:spPr>
      </p:pic>
      <p:pic>
        <p:nvPicPr>
          <p:cNvPr id="18" name="Picture 2" descr="C:\Users\Lidl\Documents\ZZZ_Dateien zuletzt\Gabi 60er\IMG_7054.JPG"/>
          <p:cNvPicPr>
            <a:picLocks noChangeAspect="1" noChangeArrowheads="1"/>
          </p:cNvPicPr>
          <p:nvPr/>
        </p:nvPicPr>
        <p:blipFill>
          <a:blip r:embed="rId4" cstate="print"/>
          <a:srcRect l="36880" t="26486" r="47024" b="41652"/>
          <a:stretch>
            <a:fillRect/>
          </a:stretch>
        </p:blipFill>
        <p:spPr bwMode="auto">
          <a:xfrm>
            <a:off x="5076056" y="0"/>
            <a:ext cx="1872208" cy="494116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1" name="Rechteck 20"/>
          <p:cNvSpPr/>
          <p:nvPr/>
        </p:nvSpPr>
        <p:spPr>
          <a:xfrm>
            <a:off x="827584" y="1539949"/>
            <a:ext cx="2808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2800" b="1" i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Ich pflück‘ dir einen Blumenstrauß …</a:t>
            </a:r>
            <a:endParaRPr lang="de-DE" sz="2800" b="1" i="1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827584" y="1556792"/>
            <a:ext cx="2808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Ich pflück‘ dir einen Blumenstrauß …</a:t>
            </a:r>
            <a:endParaRPr lang="de-DE" sz="2800" b="1" i="1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101" name="Picture 5" descr="C:\Users\Lidl\Documents\Finca\2012-13_Moni_Bilder\Monica Bilder_Finca_2012\DSC000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5744" y="3821888"/>
            <a:ext cx="5332800" cy="3999600"/>
          </a:xfrm>
          <a:prstGeom prst="cloud">
            <a:avLst/>
          </a:prstGeom>
          <a:noFill/>
          <a:effectLst>
            <a:softEdge rad="127000"/>
          </a:effectLst>
        </p:spPr>
      </p:pic>
      <p:sp>
        <p:nvSpPr>
          <p:cNvPr id="14" name="Rechteck 13"/>
          <p:cNvSpPr/>
          <p:nvPr/>
        </p:nvSpPr>
        <p:spPr>
          <a:xfrm>
            <a:off x="-36512" y="620688"/>
            <a:ext cx="280831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49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Traum…</a:t>
            </a:r>
            <a:endParaRPr lang="de-DE" sz="4900" b="1" i="1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436096" y="606167"/>
            <a:ext cx="41044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AT" sz="35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</a:rPr>
              <a:t>Alles,                 alles Gute           zum          Geburtstag! </a:t>
            </a:r>
            <a:endParaRPr lang="de-AT" sz="35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itchFamily="66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372200" y="930493"/>
            <a:ext cx="2808312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4900" b="1" i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…und Wirklich-keit</a:t>
            </a:r>
            <a:endParaRPr lang="de-DE" sz="4900" b="1" i="1" u="sng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55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155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115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115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7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770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/>
      <p:bldP spid="22" grpId="0"/>
      <p:bldP spid="14" grpId="0"/>
      <p:bldP spid="14" grpId="1"/>
      <p:bldP spid="19" grpId="0"/>
      <p:bldP spid="15" grpId="0"/>
      <p:bldP spid="15" grpId="1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Microsoft Office PowerPoint</Application>
  <PresentationFormat>Bildschirmpräsentation (4:3)</PresentationFormat>
  <Paragraphs>19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Forte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Liedl</dc:creator>
  <cp:lastModifiedBy>Dr. Hannes Sonnberger</cp:lastModifiedBy>
  <cp:revision>5</cp:revision>
  <dcterms:created xsi:type="dcterms:W3CDTF">2021-02-14T10:50:49Z</dcterms:created>
  <dcterms:modified xsi:type="dcterms:W3CDTF">2021-02-14T20:40:37Z</dcterms:modified>
</cp:coreProperties>
</file>